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90"/>
  </p:normalViewPr>
  <p:slideViewPr>
    <p:cSldViewPr snapToGrid="0">
      <p:cViewPr>
        <p:scale>
          <a:sx n="113" d="100"/>
          <a:sy n="113" d="100"/>
        </p:scale>
        <p:origin x="520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A900C-03CC-DA3C-4272-0A04496B4F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5DC2A7-0EA8-5402-EEE3-9764F2098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08D92-5212-8007-1CCE-D4727A63E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F0B87-39BB-2585-B04B-27DC5E579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D1AE3-D4F7-0489-C925-D851E9D18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05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856C9-895E-C619-3795-A7B64E594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F86736-E880-1E0E-05A0-56D4F6855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AFFF70-3959-CD0F-4A0D-5D79F2107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EEDB9-C4BD-9527-A3CE-4F86C8F88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BAD39-91F7-2D1F-961D-38E104F34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798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E8C606-DEB6-C607-2A66-21EA8422C1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6358EF-6D16-2250-9F68-9C15D83E33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B1094-FBD0-2EE7-248E-E5D766C69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4EAE7-576C-64E4-130F-4B4954BF2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C4BD5-7FEF-B480-02C8-5DAFD5F54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611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229A8-0D86-B187-C11F-34D650705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5BA4C-A53A-6817-A086-342CD3218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4EE14-3198-004B-6F83-24F63E4FB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C416C-1B29-B522-2EFF-DF0AC980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5F20C-8138-D38A-C306-E86CED793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82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A47FC-D0ED-C1BC-994B-1FE2B9BD5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A1DEC-4AA4-3738-70F6-441D6CA88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FA89E-8C5C-7BA6-13DC-F985360AC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36EFD-A923-D742-CEE3-159CA2EE6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CA283-8BE5-8EC2-AB6C-290D67A31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890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6691-9932-FC56-7F0D-384D03E65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CF300-AC9D-48C8-A3C6-1BC683579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0673F3-81F3-28D4-99A3-DD40348584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09212-BC9B-9A41-6B06-2F526221B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B0453C-13A9-FB8C-2576-72B80EEDA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CDF098-C9F3-AFB1-20AA-30A772E4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371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FF5B6-FD2D-140C-D53E-9F7444583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7EFAB-948C-BE18-A7B4-C5EB84680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E42D87-7FCC-6503-0001-8AAF948566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E08895-826D-D839-2F25-E8C23B0924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7BB2D4-2650-EE94-BF9D-6488EC654E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D3CA45-A74E-92D8-3E07-8CC1EA0DE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3868A7-6A99-762E-1592-1249AAC4F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CE57FF-25CF-E7EB-682E-FD0925489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2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A9023-3F1F-316D-628D-3351B40C3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C5F472-E634-6184-C38F-7A99613E1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0EA3CC-5F76-5B42-56C7-0AEFF35BA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AAC9F9-1C68-B738-0281-40FAC1A74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01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F7ECA9-168A-2485-DC37-110F95B4D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250DE8-0C7C-03CB-0E2C-7669410A0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D3F09-FB30-5F48-D63F-9C5752C6E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78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16EC0-5B38-604E-70D8-D2B43C81C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78D82-C633-FF8D-DF44-9E2AB1F06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3FF96D-E758-3D56-2FC0-4BFEED0307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17B0D-FC9B-8613-2400-603CC0A3E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8D45B0-8320-2348-D78B-CBAEBB50F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DFD5A-4798-D545-9DE4-B18FFDF02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121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020B8-832D-990A-AFE8-0C41CAF53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6BB7F3-D3AC-E83E-5DED-14ABE900FA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4711A-2D74-359E-59C9-3FB7CDFAA1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37BDE7-1D2F-4443-A033-39549A8D7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7B0C2-4DA0-A22E-243A-9FF1010FA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F0634-9BD4-9383-FC43-F8F96DD0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488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2BEBF8-F8B3-E930-D9F5-789042424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3F9E4-5992-FEC1-5738-4FE486970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01683-FBE7-97E4-B581-D65D0AD81C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44F965-5813-DA48-AEEF-865923E96D38}" type="datetimeFigureOut">
              <a:rPr lang="en-US" smtClean="0"/>
              <a:t>6/5/25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C1A0B-6675-AE0F-3734-A378E70A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BA6F1-CB5E-9003-F920-E4E4D4DD68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2D012A-13F9-8442-8F87-D1164F101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689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everal plastic containers with round white circles&#10;&#10;AI-generated content may be incorrect.">
            <a:extLst>
              <a:ext uri="{FF2B5EF4-FFF2-40B4-BE49-F238E27FC236}">
                <a16:creationId xmlns:a16="http://schemas.microsoft.com/office/drawing/2014/main" id="{AE3279FF-ECDC-D52A-2F79-13EF49C078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096" t="43648" r="56821" b="47168"/>
          <a:stretch/>
        </p:blipFill>
        <p:spPr>
          <a:xfrm rot="10800000">
            <a:off x="921024" y="1504179"/>
            <a:ext cx="2460294" cy="2572921"/>
          </a:xfrm>
          <a:prstGeom prst="rect">
            <a:avLst/>
          </a:prstGeom>
        </p:spPr>
      </p:pic>
      <p:pic>
        <p:nvPicPr>
          <p:cNvPr id="11" name="Picture 10" descr="A group of glasses filled with yellow liquid&#10;&#10;AI-generated content may be incorrect.">
            <a:extLst>
              <a:ext uri="{FF2B5EF4-FFF2-40B4-BE49-F238E27FC236}">
                <a16:creationId xmlns:a16="http://schemas.microsoft.com/office/drawing/2014/main" id="{B24236CC-6B8D-F879-8294-281BFD73DEB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982" t="46031" r="24073" b="32836"/>
          <a:stretch/>
        </p:blipFill>
        <p:spPr>
          <a:xfrm>
            <a:off x="6227396" y="1504179"/>
            <a:ext cx="2460294" cy="257292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4BE4201-7A01-F650-AF62-7CB0359108AC}"/>
              </a:ext>
            </a:extLst>
          </p:cNvPr>
          <p:cNvSpPr txBox="1"/>
          <p:nvPr/>
        </p:nvSpPr>
        <p:spPr>
          <a:xfrm>
            <a:off x="1037752" y="2590584"/>
            <a:ext cx="1038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LK369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32C9A4-6EBF-B34C-85AF-D96531227D5F}"/>
              </a:ext>
            </a:extLst>
          </p:cNvPr>
          <p:cNvSpPr txBox="1"/>
          <p:nvPr/>
        </p:nvSpPr>
        <p:spPr>
          <a:xfrm>
            <a:off x="2611317" y="2590584"/>
            <a:ext cx="600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E36294-BA52-FC4C-7EC5-CFE53B81B6C3}"/>
              </a:ext>
            </a:extLst>
          </p:cNvPr>
          <p:cNvSpPr txBox="1"/>
          <p:nvPr/>
        </p:nvSpPr>
        <p:spPr>
          <a:xfrm>
            <a:off x="1411139" y="4767529"/>
            <a:ext cx="1330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12-well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45D595-A660-51AF-45F9-5AAADD728ED5}"/>
              </a:ext>
            </a:extLst>
          </p:cNvPr>
          <p:cNvSpPr txBox="1"/>
          <p:nvPr/>
        </p:nvSpPr>
        <p:spPr>
          <a:xfrm>
            <a:off x="5486748" y="4767530"/>
            <a:ext cx="1330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24-well</a:t>
            </a:r>
          </a:p>
        </p:txBody>
      </p:sp>
      <p:pic>
        <p:nvPicPr>
          <p:cNvPr id="17" name="Picture 16" descr="A group of glasses of liquid&#10;&#10;AI-generated content may be incorrect.">
            <a:extLst>
              <a:ext uri="{FF2B5EF4-FFF2-40B4-BE49-F238E27FC236}">
                <a16:creationId xmlns:a16="http://schemas.microsoft.com/office/drawing/2014/main" id="{1BAC5692-C2D4-EC46-0140-2E1162146A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334" t="46594" r="24324" b="33528"/>
          <a:stretch/>
        </p:blipFill>
        <p:spPr>
          <a:xfrm>
            <a:off x="3574210" y="1504181"/>
            <a:ext cx="2460294" cy="257291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D2230DF-1F5A-97E7-5AAA-3FFE5F64565D}"/>
              </a:ext>
            </a:extLst>
          </p:cNvPr>
          <p:cNvSpPr txBox="1"/>
          <p:nvPr/>
        </p:nvSpPr>
        <p:spPr>
          <a:xfrm>
            <a:off x="4301928" y="4080513"/>
            <a:ext cx="100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4 dpi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C50FAF-DFCF-B564-9FF5-AF27305057FF}"/>
              </a:ext>
            </a:extLst>
          </p:cNvPr>
          <p:cNvSpPr txBox="1"/>
          <p:nvPr/>
        </p:nvSpPr>
        <p:spPr>
          <a:xfrm>
            <a:off x="6955114" y="4080513"/>
            <a:ext cx="100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6 dpi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03E0B7-3E87-93BC-5FDB-5644EFF6927E}"/>
              </a:ext>
            </a:extLst>
          </p:cNvPr>
          <p:cNvSpPr txBox="1"/>
          <p:nvPr/>
        </p:nvSpPr>
        <p:spPr>
          <a:xfrm>
            <a:off x="1648742" y="4080513"/>
            <a:ext cx="100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5 dpi</a:t>
            </a:r>
          </a:p>
        </p:txBody>
      </p:sp>
      <p:pic>
        <p:nvPicPr>
          <p:cNvPr id="22" name="Picture 21" descr="A close-up of two round objects&#10;&#10;AI-generated content may be incorrect.">
            <a:extLst>
              <a:ext uri="{FF2B5EF4-FFF2-40B4-BE49-F238E27FC236}">
                <a16:creationId xmlns:a16="http://schemas.microsoft.com/office/drawing/2014/main" id="{26BAC7DD-C320-A058-315E-4AB5861B338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000" t="43667" r="22197" b="35200"/>
          <a:stretch/>
        </p:blipFill>
        <p:spPr>
          <a:xfrm rot="16200000">
            <a:off x="8880581" y="1504179"/>
            <a:ext cx="2460294" cy="257292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8CBE76D-0F1C-54F7-9DC7-4E5248FCA0D5}"/>
              </a:ext>
            </a:extLst>
          </p:cNvPr>
          <p:cNvSpPr txBox="1"/>
          <p:nvPr/>
        </p:nvSpPr>
        <p:spPr>
          <a:xfrm>
            <a:off x="9190288" y="4582504"/>
            <a:ext cx="20840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60 x 15 mm petri dish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DE299D-C8EE-2008-432C-6D1B67DC24AE}"/>
              </a:ext>
            </a:extLst>
          </p:cNvPr>
          <p:cNvSpPr txBox="1"/>
          <p:nvPr/>
        </p:nvSpPr>
        <p:spPr>
          <a:xfrm>
            <a:off x="9608299" y="4080513"/>
            <a:ext cx="1004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6 dpi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65E8E9-3141-DA2C-3FF7-D801ECA37937}"/>
              </a:ext>
            </a:extLst>
          </p:cNvPr>
          <p:cNvSpPr txBox="1"/>
          <p:nvPr/>
        </p:nvSpPr>
        <p:spPr>
          <a:xfrm>
            <a:off x="8818442" y="2590584"/>
            <a:ext cx="1038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LK369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1AFB2AA-95B2-1D18-9622-B4FDCB91EA36}"/>
              </a:ext>
            </a:extLst>
          </p:cNvPr>
          <p:cNvSpPr txBox="1"/>
          <p:nvPr/>
        </p:nvSpPr>
        <p:spPr>
          <a:xfrm>
            <a:off x="10358754" y="2064747"/>
            <a:ext cx="10384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LK369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478E4C-EF30-2042-F66C-FA5B70671DAA}"/>
              </a:ext>
            </a:extLst>
          </p:cNvPr>
          <p:cNvSpPr txBox="1"/>
          <p:nvPr/>
        </p:nvSpPr>
        <p:spPr>
          <a:xfrm>
            <a:off x="10577655" y="3199490"/>
            <a:ext cx="600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</a:p>
        </p:txBody>
      </p:sp>
    </p:spTree>
    <p:extLst>
      <p:ext uri="{BB962C8B-B14F-4D97-AF65-F5344CB8AC3E}">
        <p14:creationId xmlns:p14="http://schemas.microsoft.com/office/powerpoint/2010/main" val="3085054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21</Words>
  <Application>Microsoft Macintosh PowerPoint</Application>
  <PresentationFormat>Widescreen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UYEN THY NGUYEN</dc:creator>
  <cp:lastModifiedBy>UYEN THY NGUYEN</cp:lastModifiedBy>
  <cp:revision>3</cp:revision>
  <dcterms:created xsi:type="dcterms:W3CDTF">2025-04-09T15:29:45Z</dcterms:created>
  <dcterms:modified xsi:type="dcterms:W3CDTF">2025-06-05T18:31:05Z</dcterms:modified>
</cp:coreProperties>
</file>

<file path=docProps/thumbnail.jpeg>
</file>